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ICRASTEM- 2026)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icrasetm-bangalore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28604"/>
            <a:ext cx="3071802" cy="993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(ICRASTEM- 2026)</a:t>
            </a:r>
          </a:p>
        </p:txBody>
      </p:sp>
      <p:pic>
        <p:nvPicPr>
          <p:cNvPr id="6" name="Picture 2" descr="C:\Users\Manas IT\Desktop\icrasetm-bangalore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28604"/>
            <a:ext cx="3071802" cy="993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(ICRASTEM- 2026)</a:t>
            </a:r>
          </a:p>
        </p:txBody>
      </p:sp>
      <p:pic>
        <p:nvPicPr>
          <p:cNvPr id="6" name="Picture 2" descr="C:\Users\Manas IT\Desktop\icrasetm-bangalore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071802" cy="993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(ICRASTEM- 2026)</a:t>
            </a:r>
          </a:p>
        </p:txBody>
      </p:sp>
      <p:pic>
        <p:nvPicPr>
          <p:cNvPr id="6" name="Picture 2" descr="C:\Users\Manas IT\Desktop\icrasetm-bangalore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071802" cy="993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(ICRASTEM- 2026)</a:t>
            </a:r>
          </a:p>
        </p:txBody>
      </p:sp>
      <p:pic>
        <p:nvPicPr>
          <p:cNvPr id="6" name="Picture 2" descr="C:\Users\Manas IT\Desktop\icrasetm-bangalore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071802" cy="993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(ICRASTEM- 2026)</a:t>
            </a:r>
          </a:p>
        </p:txBody>
      </p:sp>
      <p:pic>
        <p:nvPicPr>
          <p:cNvPr id="6" name="Picture 2" descr="C:\Users\Manas IT\Desktop\icrasetm-bangalore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071802" cy="993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(ICRASTEM- 2026)</a:t>
            </a:r>
          </a:p>
        </p:txBody>
      </p:sp>
      <p:pic>
        <p:nvPicPr>
          <p:cNvPr id="6" name="Picture 2" descr="C:\Users\Manas IT\Desktop\icrasetm-bangalore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071802" cy="993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Recent Advances in Science, Technology Engineering and Management (ICRASTEM- 2026)</a:t>
            </a:r>
          </a:p>
        </p:txBody>
      </p:sp>
      <p:pic>
        <p:nvPicPr>
          <p:cNvPr id="7" name="Picture 2" descr="C:\Users\Manas IT\Desktop\icrasetm-bangalore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071802" cy="993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</TotalTime>
  <Words>210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116</cp:revision>
  <dcterms:created xsi:type="dcterms:W3CDTF">2017-12-21T10:51:09Z</dcterms:created>
  <dcterms:modified xsi:type="dcterms:W3CDTF">2026-02-24T12:46:36Z</dcterms:modified>
</cp:coreProperties>
</file>